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6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246-819E-4960-974B-D3E3D73720B6}" type="datetimeFigureOut">
              <a:rPr lang="fr-FR" smtClean="0"/>
              <a:pPr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5C15-B857-4D56-A7FC-61834E9D23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246-819E-4960-974B-D3E3D73720B6}" type="datetimeFigureOut">
              <a:rPr lang="fr-FR" smtClean="0"/>
              <a:pPr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5C15-B857-4D56-A7FC-61834E9D23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246-819E-4960-974B-D3E3D73720B6}" type="datetimeFigureOut">
              <a:rPr lang="fr-FR" smtClean="0"/>
              <a:pPr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5C15-B857-4D56-A7FC-61834E9D23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246-819E-4960-974B-D3E3D73720B6}" type="datetimeFigureOut">
              <a:rPr lang="fr-FR" smtClean="0"/>
              <a:pPr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5C15-B857-4D56-A7FC-61834E9D23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246-819E-4960-974B-D3E3D73720B6}" type="datetimeFigureOut">
              <a:rPr lang="fr-FR" smtClean="0"/>
              <a:pPr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5C15-B857-4D56-A7FC-61834E9D23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246-819E-4960-974B-D3E3D73720B6}" type="datetimeFigureOut">
              <a:rPr lang="fr-FR" smtClean="0"/>
              <a:pPr/>
              <a:t>28/02/2019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5C15-B857-4D56-A7FC-61834E9D23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246-819E-4960-974B-D3E3D73720B6}" type="datetimeFigureOut">
              <a:rPr lang="fr-FR" smtClean="0"/>
              <a:pPr/>
              <a:t>28/02/2019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5C15-B857-4D56-A7FC-61834E9D23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246-819E-4960-974B-D3E3D73720B6}" type="datetimeFigureOut">
              <a:rPr lang="fr-FR" smtClean="0"/>
              <a:pPr/>
              <a:t>28/02/2019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5C15-B857-4D56-A7FC-61834E9D23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246-819E-4960-974B-D3E3D73720B6}" type="datetimeFigureOut">
              <a:rPr lang="fr-FR" smtClean="0"/>
              <a:pPr/>
              <a:t>28/02/2019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5C15-B857-4D56-A7FC-61834E9D23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246-819E-4960-974B-D3E3D73720B6}" type="datetimeFigureOut">
              <a:rPr lang="fr-FR" smtClean="0"/>
              <a:pPr/>
              <a:t>28/02/2019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5C15-B857-4D56-A7FC-61834E9D23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246-819E-4960-974B-D3E3D73720B6}" type="datetimeFigureOut">
              <a:rPr lang="fr-FR" smtClean="0"/>
              <a:pPr/>
              <a:t>28/02/2019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5C15-B857-4D56-A7FC-61834E9D23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C4246-819E-4960-974B-D3E3D73720B6}" type="datetimeFigureOut">
              <a:rPr lang="fr-FR" smtClean="0"/>
              <a:pPr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95C15-B857-4D56-A7FC-61834E9D23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6" y="140959"/>
            <a:ext cx="9123754" cy="671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749425"/>
            <a:ext cx="9144000" cy="33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-7579784" y="214290"/>
            <a:ext cx="16723784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500166" y="138113"/>
            <a:ext cx="9144000" cy="671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-1785982" y="-1244247"/>
            <a:ext cx="10929982" cy="8032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-142908" y="1357298"/>
            <a:ext cx="11858676" cy="4356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-2786114" y="428604"/>
            <a:ext cx="15945934" cy="585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749425"/>
            <a:ext cx="9144000" cy="33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071546"/>
            <a:ext cx="12544967" cy="4608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44463"/>
            <a:ext cx="9144000" cy="656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44638" y="0"/>
            <a:ext cx="6054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68263"/>
            <a:ext cx="9822330" cy="7218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-1648254" y="-1143031"/>
            <a:ext cx="10792254" cy="7931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68263"/>
            <a:ext cx="9144000" cy="671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331913"/>
            <a:ext cx="9144000" cy="4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-2428653" y="857232"/>
            <a:ext cx="11572654" cy="425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-1456341" y="1214422"/>
            <a:ext cx="10600341" cy="3894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749425"/>
            <a:ext cx="9144000" cy="33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Affichage à l'écran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assomption-france</dc:creator>
  <cp:lastModifiedBy>assomption-france</cp:lastModifiedBy>
  <cp:revision>3</cp:revision>
  <dcterms:created xsi:type="dcterms:W3CDTF">2019-02-28T15:26:52Z</dcterms:created>
  <dcterms:modified xsi:type="dcterms:W3CDTF">2019-02-28T15:41:01Z</dcterms:modified>
</cp:coreProperties>
</file>