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4" r:id="rId7"/>
    <p:sldId id="266" r:id="rId8"/>
    <p:sldId id="271" r:id="rId9"/>
    <p:sldId id="269" r:id="rId10"/>
    <p:sldId id="314" r:id="rId11"/>
    <p:sldId id="312" r:id="rId12"/>
    <p:sldId id="278" r:id="rId13"/>
    <p:sldId id="276" r:id="rId14"/>
    <p:sldId id="316" r:id="rId15"/>
    <p:sldId id="315" r:id="rId16"/>
    <p:sldId id="317" r:id="rId17"/>
    <p:sldId id="318" r:id="rId18"/>
    <p:sldId id="259" r:id="rId19"/>
    <p:sldId id="261" r:id="rId20"/>
    <p:sldId id="263" r:id="rId21"/>
    <p:sldId id="265" r:id="rId22"/>
    <p:sldId id="268" r:id="rId23"/>
    <p:sldId id="294" r:id="rId24"/>
    <p:sldId id="270" r:id="rId25"/>
    <p:sldId id="272" r:id="rId26"/>
    <p:sldId id="273" r:id="rId27"/>
    <p:sldId id="274" r:id="rId28"/>
    <p:sldId id="275" r:id="rId29"/>
    <p:sldId id="279" r:id="rId30"/>
    <p:sldId id="281" r:id="rId31"/>
    <p:sldId id="282" r:id="rId32"/>
    <p:sldId id="284" r:id="rId33"/>
    <p:sldId id="285" r:id="rId34"/>
    <p:sldId id="287" r:id="rId35"/>
    <p:sldId id="288" r:id="rId36"/>
    <p:sldId id="290" r:id="rId37"/>
    <p:sldId id="291" r:id="rId38"/>
    <p:sldId id="293" r:id="rId39"/>
    <p:sldId id="305" r:id="rId40"/>
    <p:sldId id="306" r:id="rId41"/>
    <p:sldId id="304" r:id="rId42"/>
    <p:sldId id="307" r:id="rId43"/>
    <p:sldId id="308" r:id="rId44"/>
  </p:sldIdLst>
  <p:sldSz cx="9144000" cy="6858000" type="screen4x3"/>
  <p:notesSz cx="6858000" cy="9144000"/>
  <p:photoAlbum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49C69-1665-41C4-BEE9-3806EB247E46}" type="datetimeFigureOut">
              <a:rPr lang="fr-FR" smtClean="0"/>
              <a:pPr/>
              <a:t>14/03/2019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A1D38-B7F3-43AD-9717-BB30A768693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49C69-1665-41C4-BEE9-3806EB247E46}" type="datetimeFigureOut">
              <a:rPr lang="fr-FR" smtClean="0"/>
              <a:pPr/>
              <a:t>14/03/2019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A1D38-B7F3-43AD-9717-BB30A768693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49C69-1665-41C4-BEE9-3806EB247E46}" type="datetimeFigureOut">
              <a:rPr lang="fr-FR" smtClean="0"/>
              <a:pPr/>
              <a:t>14/03/2019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A1D38-B7F3-43AD-9717-BB30A768693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49C69-1665-41C4-BEE9-3806EB247E46}" type="datetimeFigureOut">
              <a:rPr lang="fr-FR" smtClean="0"/>
              <a:pPr/>
              <a:t>14/03/2019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A1D38-B7F3-43AD-9717-BB30A768693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49C69-1665-41C4-BEE9-3806EB247E46}" type="datetimeFigureOut">
              <a:rPr lang="fr-FR" smtClean="0"/>
              <a:pPr/>
              <a:t>14/03/2019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A1D38-B7F3-43AD-9717-BB30A768693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49C69-1665-41C4-BEE9-3806EB247E46}" type="datetimeFigureOut">
              <a:rPr lang="fr-FR" smtClean="0"/>
              <a:pPr/>
              <a:t>14/03/2019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A1D38-B7F3-43AD-9717-BB30A768693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49C69-1665-41C4-BEE9-3806EB247E46}" type="datetimeFigureOut">
              <a:rPr lang="fr-FR" smtClean="0"/>
              <a:pPr/>
              <a:t>14/03/2019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A1D38-B7F3-43AD-9717-BB30A768693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49C69-1665-41C4-BEE9-3806EB247E46}" type="datetimeFigureOut">
              <a:rPr lang="fr-FR" smtClean="0"/>
              <a:pPr/>
              <a:t>14/03/2019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A1D38-B7F3-43AD-9717-BB30A768693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49C69-1665-41C4-BEE9-3806EB247E46}" type="datetimeFigureOut">
              <a:rPr lang="fr-FR" smtClean="0"/>
              <a:pPr/>
              <a:t>14/03/2019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A1D38-B7F3-43AD-9717-BB30A768693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49C69-1665-41C4-BEE9-3806EB247E46}" type="datetimeFigureOut">
              <a:rPr lang="fr-FR" smtClean="0"/>
              <a:pPr/>
              <a:t>14/03/2019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A1D38-B7F3-43AD-9717-BB30A768693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49C69-1665-41C4-BEE9-3806EB247E46}" type="datetimeFigureOut">
              <a:rPr lang="fr-FR" smtClean="0"/>
              <a:pPr/>
              <a:t>14/03/2019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A1D38-B7F3-43AD-9717-BB30A768693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49C69-1665-41C4-BEE9-3806EB247E46}" type="datetimeFigureOut">
              <a:rPr lang="fr-FR" smtClean="0"/>
              <a:pPr/>
              <a:t>14/03/2019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A1D38-B7F3-43AD-9717-BB30A768693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Figurines de Ste Marie-Eugénie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Travail de l’ESPAGNE</a:t>
            </a:r>
          </a:p>
          <a:p>
            <a:r>
              <a:rPr lang="fr-FR" dirty="0" smtClean="0"/>
              <a:t>Présentation Assomption France</a:t>
            </a:r>
            <a:endParaRPr lang="fr-F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me shhh color.pn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439988" y="0"/>
            <a:ext cx="42640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me shhh blanco.pn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439988" y="0"/>
            <a:ext cx="42640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atrapa un millon me.pn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478088" y="0"/>
            <a:ext cx="41878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atrapa un millon me b&amp;n.pn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478088" y="0"/>
            <a:ext cx="41878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me cayendo color.pn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108075" y="0"/>
            <a:ext cx="69262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me cayendo blanco.pn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108075" y="0"/>
            <a:ext cx="69262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me leyendo color borde gordo.pn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2486025" y="0"/>
            <a:ext cx="41719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me leyendo sin color borde gordo.pn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2486025" y="0"/>
            <a:ext cx="41719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.pn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2146300" y="0"/>
            <a:ext cx="48498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2.pn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2146300" y="0"/>
            <a:ext cx="48498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0 b.pn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424113" y="0"/>
            <a:ext cx="42941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3.pn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2146300" y="0"/>
            <a:ext cx="48498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4.pn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2146300" y="0"/>
            <a:ext cx="48498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5.pn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2146300" y="0"/>
            <a:ext cx="48498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os y maria eugenia.pn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1758950" y="0"/>
            <a:ext cx="56261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6.pn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2151063" y="0"/>
            <a:ext cx="48418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7.pn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2151063" y="0"/>
            <a:ext cx="48418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8.pn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2151063" y="0"/>
            <a:ext cx="48418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adaptadoenecuadorinfanciamisioneragye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952500"/>
            <a:ext cx="9144000" cy="495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asuntillos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573213" y="0"/>
            <a:ext cx="59959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ontigo si 01 blanco.pn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362075" y="0"/>
            <a:ext cx="64182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1 b.pn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751013" y="0"/>
            <a:ext cx="56403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ontigo si 01 color.pn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381125" y="0"/>
            <a:ext cx="63801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ontigo si 02 blanco.pn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08050" y="0"/>
            <a:ext cx="73279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ontigo si 02 color.pn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08050" y="0"/>
            <a:ext cx="73279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ontigo si 03 blanco.pn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322388" y="0"/>
            <a:ext cx="64992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ontigo si 03 color.pn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322388" y="0"/>
            <a:ext cx="64992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ontigo si 04 blanco.pn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1798638" y="0"/>
            <a:ext cx="55467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ontigo si 04 color.pn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798638" y="0"/>
            <a:ext cx="55467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ontigo si 05 blanco.pn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668338" y="0"/>
            <a:ext cx="78073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ontigo si 05 color.pn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668338" y="0"/>
            <a:ext cx="78073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ME SANTIAGO CAPA B&amp;N.pn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1898650" y="0"/>
            <a:ext cx="53451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2 b.pn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106613" y="0"/>
            <a:ext cx="49291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ME SANTIAGO CAPA COLOR.pn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1898650" y="0"/>
            <a:ext cx="53451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ME SANTIAGO B&amp;N.pn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1760538" y="0"/>
            <a:ext cx="56229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ME SANTIAGO COLOR.pn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1760538" y="0"/>
            <a:ext cx="56229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ME SANTIAGO MOCHILA COLOR.pn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1733550" y="0"/>
            <a:ext cx="56753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3 b.pn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368550" y="0"/>
            <a:ext cx="44053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4 b.pn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717800" y="0"/>
            <a:ext cx="37084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5 b.pn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189163" y="0"/>
            <a:ext cx="47656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7 b.pn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1750"/>
            <a:ext cx="9144000" cy="679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6 b.pn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489200" y="0"/>
            <a:ext cx="41640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10</Words>
  <Application>Microsoft Office PowerPoint</Application>
  <PresentationFormat>Affichage à l'écran (4:3)</PresentationFormat>
  <Paragraphs>3</Paragraphs>
  <Slides>43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43</vt:i4>
      </vt:variant>
    </vt:vector>
  </HeadingPairs>
  <TitlesOfParts>
    <vt:vector size="44" baseType="lpstr">
      <vt:lpstr>Thème Office</vt:lpstr>
      <vt:lpstr>Figurines de Ste Marie-Eugénie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Figurines de Ste Marie-Eugénie</dc:title>
  <dc:creator>assomption-france</dc:creator>
  <cp:lastModifiedBy>assomption-france</cp:lastModifiedBy>
  <cp:revision>2</cp:revision>
  <dcterms:created xsi:type="dcterms:W3CDTF">2019-03-14T13:23:15Z</dcterms:created>
  <dcterms:modified xsi:type="dcterms:W3CDTF">2019-03-14T14:19:47Z</dcterms:modified>
</cp:coreProperties>
</file>